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975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246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400" b="0" i="0">
                <a:solidFill>
                  <a:srgbClr val="FF313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pPr algn="ctr">
              <a:lnSpc>
                <a:spcPts val="2545"/>
              </a:lnSpc>
            </a:pPr>
            <a:r>
              <a:rPr spc="-15" dirty="0"/>
              <a:t>ご不便をおかけして申し訳ございませんが</a:t>
            </a:r>
          </a:p>
          <a:p>
            <a:pPr algn="ctr">
              <a:lnSpc>
                <a:spcPts val="2980"/>
              </a:lnSpc>
            </a:pPr>
            <a:r>
              <a:rPr sz="2800" spc="-15" dirty="0"/>
              <a:t>ご協⼒お願いいたします。</a:t>
            </a:r>
            <a:endParaRPr sz="28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400" b="0" i="0">
                <a:solidFill>
                  <a:srgbClr val="FF313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pPr algn="ctr">
              <a:lnSpc>
                <a:spcPts val="2545"/>
              </a:lnSpc>
            </a:pPr>
            <a:r>
              <a:rPr spc="-15" dirty="0"/>
              <a:t>ご不便をおかけして申し訳ございませんが</a:t>
            </a:r>
          </a:p>
          <a:p>
            <a:pPr algn="ctr">
              <a:lnSpc>
                <a:spcPts val="2980"/>
              </a:lnSpc>
            </a:pPr>
            <a:r>
              <a:rPr sz="2800" spc="-15" dirty="0"/>
              <a:t>ご協⼒お願いいたします。</a:t>
            </a:r>
            <a:endParaRPr sz="28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400" b="0" i="0">
                <a:solidFill>
                  <a:srgbClr val="FF313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pPr algn="ctr">
              <a:lnSpc>
                <a:spcPts val="2545"/>
              </a:lnSpc>
            </a:pPr>
            <a:r>
              <a:rPr spc="-15" dirty="0"/>
              <a:t>ご不便をおかけして申し訳ございませんが</a:t>
            </a:r>
          </a:p>
          <a:p>
            <a:pPr algn="ctr">
              <a:lnSpc>
                <a:spcPts val="2980"/>
              </a:lnSpc>
            </a:pPr>
            <a:r>
              <a:rPr sz="2800" spc="-15" dirty="0"/>
              <a:t>ご協⼒お願いいたします。</a:t>
            </a:r>
            <a:endParaRPr sz="280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400" b="0" i="0">
                <a:solidFill>
                  <a:srgbClr val="FF313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pPr algn="ctr">
              <a:lnSpc>
                <a:spcPts val="2545"/>
              </a:lnSpc>
            </a:pPr>
            <a:r>
              <a:rPr spc="-15" dirty="0"/>
              <a:t>ご不便をおかけして申し訳ございませんが</a:t>
            </a:r>
          </a:p>
          <a:p>
            <a:pPr algn="ctr">
              <a:lnSpc>
                <a:spcPts val="2980"/>
              </a:lnSpc>
            </a:pPr>
            <a:r>
              <a:rPr sz="2800" spc="-15" dirty="0"/>
              <a:t>ご協⼒お願いいたします。</a:t>
            </a:r>
            <a:endParaRPr sz="280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pPr algn="ctr">
              <a:lnSpc>
                <a:spcPts val="2545"/>
              </a:lnSpc>
            </a:pPr>
            <a:r>
              <a:rPr spc="-15" dirty="0"/>
              <a:t>ご不便をおかけして申し訳ございませんが</a:t>
            </a:r>
          </a:p>
          <a:p>
            <a:pPr algn="ctr">
              <a:lnSpc>
                <a:spcPts val="2980"/>
              </a:lnSpc>
            </a:pPr>
            <a:r>
              <a:rPr sz="2800" spc="-15" dirty="0"/>
              <a:t>ご協⼒お願いいたします。</a:t>
            </a:r>
            <a:endParaRPr sz="280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62850" cy="10696575"/>
          </a:xfrm>
          <a:custGeom>
            <a:avLst/>
            <a:gdLst/>
            <a:ahLst/>
            <a:cxnLst/>
            <a:rect l="l" t="t" r="r" b="b"/>
            <a:pathLst>
              <a:path w="7562850" h="10696575">
                <a:moveTo>
                  <a:pt x="7562849" y="10696574"/>
                </a:moveTo>
                <a:lnTo>
                  <a:pt x="0" y="10696574"/>
                </a:lnTo>
                <a:lnTo>
                  <a:pt x="0" y="0"/>
                </a:lnTo>
                <a:lnTo>
                  <a:pt x="7562849" y="0"/>
                </a:lnTo>
                <a:lnTo>
                  <a:pt x="7562849" y="10696574"/>
                </a:lnTo>
                <a:close/>
              </a:path>
            </a:pathLst>
          </a:custGeom>
          <a:solidFill>
            <a:srgbClr val="FFA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72062" y="495665"/>
            <a:ext cx="6616065" cy="9691370"/>
          </a:xfrm>
          <a:custGeom>
            <a:avLst/>
            <a:gdLst/>
            <a:ahLst/>
            <a:cxnLst/>
            <a:rect l="l" t="t" r="r" b="b"/>
            <a:pathLst>
              <a:path w="6616065" h="9691370">
                <a:moveTo>
                  <a:pt x="6615876" y="9691224"/>
                </a:moveTo>
                <a:lnTo>
                  <a:pt x="0" y="9691224"/>
                </a:lnTo>
                <a:lnTo>
                  <a:pt x="0" y="0"/>
                </a:lnTo>
                <a:lnTo>
                  <a:pt x="6615876" y="0"/>
                </a:lnTo>
                <a:lnTo>
                  <a:pt x="6615876" y="96912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2786" y="3323524"/>
            <a:ext cx="5994400" cy="5015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400" b="0" i="0">
                <a:solidFill>
                  <a:srgbClr val="FF313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31258" y="8600565"/>
            <a:ext cx="6297930" cy="7023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pPr algn="ctr">
              <a:lnSpc>
                <a:spcPts val="2545"/>
              </a:lnSpc>
            </a:pPr>
            <a:r>
              <a:rPr spc="-15" dirty="0"/>
              <a:t>ご不便をおかけして申し訳ございませんが</a:t>
            </a:r>
          </a:p>
          <a:p>
            <a:pPr algn="ctr">
              <a:lnSpc>
                <a:spcPts val="2980"/>
              </a:lnSpc>
            </a:pPr>
            <a:r>
              <a:rPr sz="2800" spc="-15" dirty="0"/>
              <a:t>ご協⼒お願いいたします。</a:t>
            </a:r>
            <a:endParaRPr sz="28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2103" y="850816"/>
            <a:ext cx="4115435" cy="2329180"/>
          </a:xfrm>
          <a:custGeom>
            <a:avLst/>
            <a:gdLst/>
            <a:ahLst/>
            <a:cxnLst/>
            <a:rect l="l" t="t" r="r" b="b"/>
            <a:pathLst>
              <a:path w="4115435" h="2329180">
                <a:moveTo>
                  <a:pt x="1696702" y="0"/>
                </a:moveTo>
                <a:lnTo>
                  <a:pt x="1736836" y="14447"/>
                </a:lnTo>
                <a:lnTo>
                  <a:pt x="1769637" y="40425"/>
                </a:lnTo>
                <a:lnTo>
                  <a:pt x="1795669" y="74937"/>
                </a:lnTo>
                <a:lnTo>
                  <a:pt x="1815497" y="114985"/>
                </a:lnTo>
                <a:lnTo>
                  <a:pt x="1829685" y="157574"/>
                </a:lnTo>
                <a:lnTo>
                  <a:pt x="1843538" y="220225"/>
                </a:lnTo>
                <a:lnTo>
                  <a:pt x="1852282" y="286560"/>
                </a:lnTo>
                <a:lnTo>
                  <a:pt x="1856896" y="341872"/>
                </a:lnTo>
                <a:lnTo>
                  <a:pt x="1861004" y="399025"/>
                </a:lnTo>
                <a:lnTo>
                  <a:pt x="1864625" y="456001"/>
                </a:lnTo>
                <a:lnTo>
                  <a:pt x="1867778" y="510781"/>
                </a:lnTo>
                <a:lnTo>
                  <a:pt x="1870483" y="561348"/>
                </a:lnTo>
                <a:lnTo>
                  <a:pt x="1872759" y="605683"/>
                </a:lnTo>
                <a:lnTo>
                  <a:pt x="1873689" y="618511"/>
                </a:lnTo>
                <a:lnTo>
                  <a:pt x="1884533" y="668144"/>
                </a:lnTo>
                <a:lnTo>
                  <a:pt x="1914183" y="695321"/>
                </a:lnTo>
                <a:lnTo>
                  <a:pt x="1970025" y="710237"/>
                </a:lnTo>
                <a:lnTo>
                  <a:pt x="2028326" y="716334"/>
                </a:lnTo>
                <a:lnTo>
                  <a:pt x="2071121" y="718240"/>
                </a:lnTo>
                <a:lnTo>
                  <a:pt x="2120266" y="719006"/>
                </a:lnTo>
                <a:lnTo>
                  <a:pt x="2170115" y="718990"/>
                </a:lnTo>
                <a:lnTo>
                  <a:pt x="2220668" y="718192"/>
                </a:lnTo>
                <a:lnTo>
                  <a:pt x="2271925" y="716612"/>
                </a:lnTo>
                <a:lnTo>
                  <a:pt x="2304017" y="715406"/>
                </a:lnTo>
                <a:lnTo>
                  <a:pt x="2385756" y="712481"/>
                </a:lnTo>
                <a:lnTo>
                  <a:pt x="2490900" y="708871"/>
                </a:lnTo>
                <a:lnTo>
                  <a:pt x="2619449" y="704574"/>
                </a:lnTo>
                <a:lnTo>
                  <a:pt x="2676879" y="703216"/>
                </a:lnTo>
                <a:lnTo>
                  <a:pt x="2716684" y="702573"/>
                </a:lnTo>
                <a:lnTo>
                  <a:pt x="2763882" y="701955"/>
                </a:lnTo>
                <a:lnTo>
                  <a:pt x="2818474" y="701362"/>
                </a:lnTo>
                <a:lnTo>
                  <a:pt x="2880460" y="700793"/>
                </a:lnTo>
                <a:lnTo>
                  <a:pt x="2949839" y="700248"/>
                </a:lnTo>
                <a:lnTo>
                  <a:pt x="2996819" y="699769"/>
                </a:lnTo>
                <a:lnTo>
                  <a:pt x="3044193" y="699019"/>
                </a:lnTo>
                <a:lnTo>
                  <a:pt x="3091959" y="697996"/>
                </a:lnTo>
                <a:lnTo>
                  <a:pt x="3140118" y="696702"/>
                </a:lnTo>
                <a:lnTo>
                  <a:pt x="3188671" y="695136"/>
                </a:lnTo>
                <a:lnTo>
                  <a:pt x="3237616" y="693299"/>
                </a:lnTo>
                <a:lnTo>
                  <a:pt x="3286954" y="691189"/>
                </a:lnTo>
                <a:lnTo>
                  <a:pt x="3336685" y="688807"/>
                </a:lnTo>
                <a:lnTo>
                  <a:pt x="3386809" y="686154"/>
                </a:lnTo>
                <a:lnTo>
                  <a:pt x="3438712" y="682991"/>
                </a:lnTo>
                <a:lnTo>
                  <a:pt x="3490574" y="679374"/>
                </a:lnTo>
                <a:lnTo>
                  <a:pt x="3542411" y="675488"/>
                </a:lnTo>
                <a:lnTo>
                  <a:pt x="3594240" y="671514"/>
                </a:lnTo>
                <a:lnTo>
                  <a:pt x="3646075" y="667637"/>
                </a:lnTo>
                <a:lnTo>
                  <a:pt x="3697934" y="664040"/>
                </a:lnTo>
                <a:lnTo>
                  <a:pt x="3749831" y="660905"/>
                </a:lnTo>
                <a:lnTo>
                  <a:pt x="3801783" y="658416"/>
                </a:lnTo>
                <a:lnTo>
                  <a:pt x="3836521" y="657766"/>
                </a:lnTo>
                <a:lnTo>
                  <a:pt x="3872077" y="659155"/>
                </a:lnTo>
                <a:lnTo>
                  <a:pt x="3940235" y="671718"/>
                </a:lnTo>
                <a:lnTo>
                  <a:pt x="3984549" y="693391"/>
                </a:lnTo>
                <a:lnTo>
                  <a:pt x="4019901" y="724816"/>
                </a:lnTo>
                <a:lnTo>
                  <a:pt x="4047233" y="764079"/>
                </a:lnTo>
                <a:lnTo>
                  <a:pt x="4067486" y="809271"/>
                </a:lnTo>
                <a:lnTo>
                  <a:pt x="4085478" y="868752"/>
                </a:lnTo>
                <a:lnTo>
                  <a:pt x="4097901" y="931274"/>
                </a:lnTo>
                <a:lnTo>
                  <a:pt x="4104998" y="985467"/>
                </a:lnTo>
                <a:lnTo>
                  <a:pt x="4110122" y="1039992"/>
                </a:lnTo>
                <a:lnTo>
                  <a:pt x="4113444" y="1094726"/>
                </a:lnTo>
                <a:lnTo>
                  <a:pt x="4115132" y="1149547"/>
                </a:lnTo>
                <a:lnTo>
                  <a:pt x="4115356" y="1204334"/>
                </a:lnTo>
                <a:lnTo>
                  <a:pt x="4114287" y="1258965"/>
                </a:lnTo>
                <a:lnTo>
                  <a:pt x="4109663" y="1319463"/>
                </a:lnTo>
                <a:lnTo>
                  <a:pt x="4096381" y="1378290"/>
                </a:lnTo>
                <a:lnTo>
                  <a:pt x="4075586" y="1424758"/>
                </a:lnTo>
                <a:lnTo>
                  <a:pt x="4047414" y="1462952"/>
                </a:lnTo>
                <a:lnTo>
                  <a:pt x="4013042" y="1493776"/>
                </a:lnTo>
                <a:lnTo>
                  <a:pt x="3973646" y="1518137"/>
                </a:lnTo>
                <a:lnTo>
                  <a:pt x="3930401" y="1536938"/>
                </a:lnTo>
                <a:lnTo>
                  <a:pt x="3884486" y="1551084"/>
                </a:lnTo>
                <a:lnTo>
                  <a:pt x="3837075" y="1561479"/>
                </a:lnTo>
                <a:lnTo>
                  <a:pt x="3789345" y="1569029"/>
                </a:lnTo>
                <a:lnTo>
                  <a:pt x="3742473" y="1574639"/>
                </a:lnTo>
                <a:lnTo>
                  <a:pt x="3684368" y="1580326"/>
                </a:lnTo>
                <a:lnTo>
                  <a:pt x="3610596" y="1586591"/>
                </a:lnTo>
                <a:lnTo>
                  <a:pt x="3555274" y="1591022"/>
                </a:lnTo>
                <a:lnTo>
                  <a:pt x="3500751" y="1595336"/>
                </a:lnTo>
                <a:lnTo>
                  <a:pt x="3447027" y="1599534"/>
                </a:lnTo>
                <a:lnTo>
                  <a:pt x="3394101" y="1603615"/>
                </a:lnTo>
                <a:lnTo>
                  <a:pt x="3341974" y="1607579"/>
                </a:lnTo>
                <a:lnTo>
                  <a:pt x="3290646" y="1611427"/>
                </a:lnTo>
                <a:lnTo>
                  <a:pt x="3240117" y="1615157"/>
                </a:lnTo>
                <a:lnTo>
                  <a:pt x="3190386" y="1618772"/>
                </a:lnTo>
                <a:lnTo>
                  <a:pt x="3141454" y="1622269"/>
                </a:lnTo>
                <a:lnTo>
                  <a:pt x="3093320" y="1625650"/>
                </a:lnTo>
                <a:lnTo>
                  <a:pt x="3045985" y="1628914"/>
                </a:lnTo>
                <a:lnTo>
                  <a:pt x="2999449" y="1632061"/>
                </a:lnTo>
                <a:lnTo>
                  <a:pt x="2953712" y="1635091"/>
                </a:lnTo>
                <a:lnTo>
                  <a:pt x="2908773" y="1638005"/>
                </a:lnTo>
                <a:lnTo>
                  <a:pt x="2853698" y="1641504"/>
                </a:lnTo>
                <a:lnTo>
                  <a:pt x="2832332" y="1642939"/>
                </a:lnTo>
                <a:lnTo>
                  <a:pt x="2665369" y="1654862"/>
                </a:lnTo>
                <a:lnTo>
                  <a:pt x="2508829" y="1665878"/>
                </a:lnTo>
                <a:lnTo>
                  <a:pt x="2404466" y="1673124"/>
                </a:lnTo>
                <a:lnTo>
                  <a:pt x="2353159" y="1676447"/>
                </a:lnTo>
                <a:lnTo>
                  <a:pt x="2301843" y="1679357"/>
                </a:lnTo>
                <a:lnTo>
                  <a:pt x="2250521" y="1681903"/>
                </a:lnTo>
                <a:lnTo>
                  <a:pt x="2199193" y="1684136"/>
                </a:lnTo>
                <a:lnTo>
                  <a:pt x="2147860" y="1686107"/>
                </a:lnTo>
                <a:lnTo>
                  <a:pt x="2096523" y="1687864"/>
                </a:lnTo>
                <a:lnTo>
                  <a:pt x="2045183" y="1689459"/>
                </a:lnTo>
                <a:lnTo>
                  <a:pt x="1993842" y="1690942"/>
                </a:lnTo>
                <a:lnTo>
                  <a:pt x="1891158" y="1693772"/>
                </a:lnTo>
                <a:lnTo>
                  <a:pt x="1890040" y="1693799"/>
                </a:lnTo>
                <a:lnTo>
                  <a:pt x="1889519" y="1694370"/>
                </a:lnTo>
                <a:lnTo>
                  <a:pt x="1892969" y="1749266"/>
                </a:lnTo>
                <a:lnTo>
                  <a:pt x="1896076" y="1803063"/>
                </a:lnTo>
                <a:lnTo>
                  <a:pt x="1898857" y="1856877"/>
                </a:lnTo>
                <a:lnTo>
                  <a:pt x="1901250" y="1910711"/>
                </a:lnTo>
                <a:lnTo>
                  <a:pt x="1903197" y="1964567"/>
                </a:lnTo>
                <a:lnTo>
                  <a:pt x="1904636" y="2018447"/>
                </a:lnTo>
                <a:lnTo>
                  <a:pt x="1905509" y="2072354"/>
                </a:lnTo>
                <a:lnTo>
                  <a:pt x="1905471" y="2097868"/>
                </a:lnTo>
                <a:lnTo>
                  <a:pt x="1903565" y="2146736"/>
                </a:lnTo>
                <a:lnTo>
                  <a:pt x="1893762" y="2216760"/>
                </a:lnTo>
                <a:lnTo>
                  <a:pt x="1877820" y="2260234"/>
                </a:lnTo>
                <a:lnTo>
                  <a:pt x="1852316" y="2296236"/>
                </a:lnTo>
                <a:lnTo>
                  <a:pt x="1815697" y="2320490"/>
                </a:lnTo>
                <a:lnTo>
                  <a:pt x="1766413" y="2328719"/>
                </a:lnTo>
                <a:lnTo>
                  <a:pt x="1733238" y="2325123"/>
                </a:lnTo>
                <a:lnTo>
                  <a:pt x="1666181" y="2304315"/>
                </a:lnTo>
                <a:lnTo>
                  <a:pt x="1607749" y="2276457"/>
                </a:lnTo>
                <a:lnTo>
                  <a:pt x="1550752" y="2245634"/>
                </a:lnTo>
                <a:lnTo>
                  <a:pt x="1473829" y="2201214"/>
                </a:lnTo>
                <a:lnTo>
                  <a:pt x="1427961" y="2174361"/>
                </a:lnTo>
                <a:lnTo>
                  <a:pt x="1382165" y="2147385"/>
                </a:lnTo>
                <a:lnTo>
                  <a:pt x="1336444" y="2120285"/>
                </a:lnTo>
                <a:lnTo>
                  <a:pt x="1290796" y="2093062"/>
                </a:lnTo>
                <a:lnTo>
                  <a:pt x="1245223" y="2065714"/>
                </a:lnTo>
                <a:lnTo>
                  <a:pt x="1200568" y="2038798"/>
                </a:lnTo>
                <a:lnTo>
                  <a:pt x="1155942" y="2011834"/>
                </a:lnTo>
                <a:lnTo>
                  <a:pt x="1111347" y="1984821"/>
                </a:lnTo>
                <a:lnTo>
                  <a:pt x="1066780" y="1957760"/>
                </a:lnTo>
                <a:lnTo>
                  <a:pt x="1022243" y="1930650"/>
                </a:lnTo>
                <a:lnTo>
                  <a:pt x="977736" y="1903491"/>
                </a:lnTo>
                <a:lnTo>
                  <a:pt x="933258" y="1876285"/>
                </a:lnTo>
                <a:lnTo>
                  <a:pt x="888809" y="1849029"/>
                </a:lnTo>
                <a:lnTo>
                  <a:pt x="844390" y="1821725"/>
                </a:lnTo>
                <a:lnTo>
                  <a:pt x="800000" y="1794373"/>
                </a:lnTo>
                <a:lnTo>
                  <a:pt x="755640" y="1766972"/>
                </a:lnTo>
                <a:lnTo>
                  <a:pt x="692948" y="1728187"/>
                </a:lnTo>
                <a:lnTo>
                  <a:pt x="674832" y="1717097"/>
                </a:lnTo>
                <a:lnTo>
                  <a:pt x="580536" y="1659675"/>
                </a:lnTo>
                <a:lnTo>
                  <a:pt x="536301" y="1632677"/>
                </a:lnTo>
                <a:lnTo>
                  <a:pt x="493617" y="1606550"/>
                </a:lnTo>
                <a:lnTo>
                  <a:pt x="452193" y="1581092"/>
                </a:lnTo>
                <a:lnTo>
                  <a:pt x="411737" y="1556098"/>
                </a:lnTo>
                <a:lnTo>
                  <a:pt x="371956" y="1531366"/>
                </a:lnTo>
                <a:lnTo>
                  <a:pt x="332559" y="1506694"/>
                </a:lnTo>
                <a:lnTo>
                  <a:pt x="293253" y="1481877"/>
                </a:lnTo>
                <a:lnTo>
                  <a:pt x="253746" y="1456712"/>
                </a:lnTo>
                <a:lnTo>
                  <a:pt x="213747" y="1430997"/>
                </a:lnTo>
                <a:lnTo>
                  <a:pt x="172962" y="1404529"/>
                </a:lnTo>
                <a:lnTo>
                  <a:pt x="114092" y="1363490"/>
                </a:lnTo>
                <a:lnTo>
                  <a:pt x="62696" y="1322065"/>
                </a:lnTo>
                <a:lnTo>
                  <a:pt x="28750" y="1283918"/>
                </a:lnTo>
                <a:lnTo>
                  <a:pt x="5936" y="1238509"/>
                </a:lnTo>
                <a:lnTo>
                  <a:pt x="0" y="1194226"/>
                </a:lnTo>
                <a:lnTo>
                  <a:pt x="7837" y="1152094"/>
                </a:lnTo>
                <a:lnTo>
                  <a:pt x="26314" y="1112544"/>
                </a:lnTo>
                <a:lnTo>
                  <a:pt x="52292" y="1076007"/>
                </a:lnTo>
                <a:lnTo>
                  <a:pt x="82636" y="1042913"/>
                </a:lnTo>
                <a:lnTo>
                  <a:pt x="114209" y="1013695"/>
                </a:lnTo>
                <a:lnTo>
                  <a:pt x="147481" y="985349"/>
                </a:lnTo>
                <a:lnTo>
                  <a:pt x="182161" y="957052"/>
                </a:lnTo>
                <a:lnTo>
                  <a:pt x="218250" y="928803"/>
                </a:lnTo>
                <a:lnTo>
                  <a:pt x="255747" y="900602"/>
                </a:lnTo>
                <a:lnTo>
                  <a:pt x="337572" y="840343"/>
                </a:lnTo>
                <a:lnTo>
                  <a:pt x="419660" y="780054"/>
                </a:lnTo>
                <a:lnTo>
                  <a:pt x="501953" y="719810"/>
                </a:lnTo>
                <a:lnTo>
                  <a:pt x="543157" y="689729"/>
                </a:lnTo>
                <a:lnTo>
                  <a:pt x="584391" y="659687"/>
                </a:lnTo>
                <a:lnTo>
                  <a:pt x="625647" y="629694"/>
                </a:lnTo>
                <a:lnTo>
                  <a:pt x="666917" y="599760"/>
                </a:lnTo>
                <a:lnTo>
                  <a:pt x="708194" y="569894"/>
                </a:lnTo>
                <a:lnTo>
                  <a:pt x="749472" y="540105"/>
                </a:lnTo>
                <a:lnTo>
                  <a:pt x="790741" y="510403"/>
                </a:lnTo>
                <a:lnTo>
                  <a:pt x="831996" y="480797"/>
                </a:lnTo>
                <a:lnTo>
                  <a:pt x="873229" y="451298"/>
                </a:lnTo>
                <a:lnTo>
                  <a:pt x="914432" y="421913"/>
                </a:lnTo>
                <a:lnTo>
                  <a:pt x="955598" y="392653"/>
                </a:lnTo>
                <a:lnTo>
                  <a:pt x="996721" y="363528"/>
                </a:lnTo>
                <a:lnTo>
                  <a:pt x="1037792" y="334545"/>
                </a:lnTo>
                <a:lnTo>
                  <a:pt x="1078804" y="305716"/>
                </a:lnTo>
                <a:lnTo>
                  <a:pt x="1119749" y="277050"/>
                </a:lnTo>
                <a:lnTo>
                  <a:pt x="1161670" y="248096"/>
                </a:lnTo>
                <a:lnTo>
                  <a:pt x="1204263" y="219421"/>
                </a:lnTo>
                <a:lnTo>
                  <a:pt x="1247473" y="191168"/>
                </a:lnTo>
                <a:lnTo>
                  <a:pt x="1291244" y="163481"/>
                </a:lnTo>
                <a:lnTo>
                  <a:pt x="1335519" y="136506"/>
                </a:lnTo>
                <a:lnTo>
                  <a:pt x="1380242" y="110385"/>
                </a:lnTo>
                <a:lnTo>
                  <a:pt x="1425357" y="85263"/>
                </a:lnTo>
                <a:lnTo>
                  <a:pt x="1489802" y="53322"/>
                </a:lnTo>
                <a:lnTo>
                  <a:pt x="1560276" y="24197"/>
                </a:lnTo>
                <a:lnTo>
                  <a:pt x="1605358" y="9504"/>
                </a:lnTo>
                <a:lnTo>
                  <a:pt x="1648672" y="80"/>
                </a:lnTo>
                <a:lnTo>
                  <a:pt x="1696702" y="0"/>
                </a:lnTo>
                <a:close/>
              </a:path>
            </a:pathLst>
          </a:custGeom>
          <a:solidFill>
            <a:srgbClr val="FFA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1355" y="9331100"/>
            <a:ext cx="3705224" cy="8191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2786" y="3323524"/>
            <a:ext cx="5994400" cy="5172057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 marR="5080" indent="-635" algn="ctr">
              <a:lnSpc>
                <a:spcPct val="90300"/>
              </a:lnSpc>
              <a:spcBef>
                <a:spcPts val="1075"/>
              </a:spcBef>
            </a:pPr>
            <a:r>
              <a:rPr lang="ja-JP" altLang="en-US" spc="-2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都合により</a:t>
            </a:r>
            <a:r>
              <a:rPr spc="-20" dirty="0" err="1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庭側からの</a:t>
            </a:r>
            <a:r>
              <a:rPr spc="-25" dirty="0" err="1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出</a:t>
            </a:r>
            <a:r>
              <a:rPr lang="ja-JP" altLang="en-US" spc="-25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入</a:t>
            </a:r>
            <a:r>
              <a:rPr spc="-25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り</a:t>
            </a:r>
            <a:endParaRPr sz="84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>
              <a:lnSpc>
                <a:spcPts val="8820"/>
              </a:lnSpc>
            </a:pPr>
            <a:r>
              <a:rPr sz="7500" spc="-10" dirty="0">
                <a:solidFill>
                  <a:srgbClr val="00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となります</a:t>
            </a:r>
            <a:endParaRPr sz="7500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545"/>
              </a:lnSpc>
            </a:pPr>
            <a:r>
              <a:rPr spc="-15" dirty="0"/>
              <a:t>ご不便をおかけして申し訳ございませんが</a:t>
            </a:r>
          </a:p>
          <a:p>
            <a:pPr algn="ctr">
              <a:lnSpc>
                <a:spcPts val="2980"/>
              </a:lnSpc>
            </a:pPr>
            <a:r>
              <a:rPr sz="2800" spc="-15" dirty="0"/>
              <a:t>ご協⼒お願いいたします。</a:t>
            </a:r>
            <a:endParaRPr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2510" y="850816"/>
            <a:ext cx="4115435" cy="2329180"/>
          </a:xfrm>
          <a:custGeom>
            <a:avLst/>
            <a:gdLst/>
            <a:ahLst/>
            <a:cxnLst/>
            <a:rect l="l" t="t" r="r" b="b"/>
            <a:pathLst>
              <a:path w="4115435" h="2329180">
                <a:moveTo>
                  <a:pt x="2418654" y="0"/>
                </a:moveTo>
                <a:lnTo>
                  <a:pt x="2378520" y="14447"/>
                </a:lnTo>
                <a:lnTo>
                  <a:pt x="2345719" y="40425"/>
                </a:lnTo>
                <a:lnTo>
                  <a:pt x="2319687" y="74937"/>
                </a:lnTo>
                <a:lnTo>
                  <a:pt x="2299859" y="114985"/>
                </a:lnTo>
                <a:lnTo>
                  <a:pt x="2285671" y="157574"/>
                </a:lnTo>
                <a:lnTo>
                  <a:pt x="2271818" y="220225"/>
                </a:lnTo>
                <a:lnTo>
                  <a:pt x="2263074" y="286560"/>
                </a:lnTo>
                <a:lnTo>
                  <a:pt x="2258460" y="341872"/>
                </a:lnTo>
                <a:lnTo>
                  <a:pt x="2254352" y="399025"/>
                </a:lnTo>
                <a:lnTo>
                  <a:pt x="2250731" y="456001"/>
                </a:lnTo>
                <a:lnTo>
                  <a:pt x="2247577" y="510781"/>
                </a:lnTo>
                <a:lnTo>
                  <a:pt x="2244873" y="561348"/>
                </a:lnTo>
                <a:lnTo>
                  <a:pt x="2242597" y="605683"/>
                </a:lnTo>
                <a:lnTo>
                  <a:pt x="2241667" y="618511"/>
                </a:lnTo>
                <a:lnTo>
                  <a:pt x="2230823" y="668144"/>
                </a:lnTo>
                <a:lnTo>
                  <a:pt x="2201173" y="695321"/>
                </a:lnTo>
                <a:lnTo>
                  <a:pt x="2145330" y="710237"/>
                </a:lnTo>
                <a:lnTo>
                  <a:pt x="2087030" y="716334"/>
                </a:lnTo>
                <a:lnTo>
                  <a:pt x="2044235" y="718240"/>
                </a:lnTo>
                <a:lnTo>
                  <a:pt x="1995090" y="719006"/>
                </a:lnTo>
                <a:lnTo>
                  <a:pt x="1945241" y="718990"/>
                </a:lnTo>
                <a:lnTo>
                  <a:pt x="1894688" y="718192"/>
                </a:lnTo>
                <a:lnTo>
                  <a:pt x="1843431" y="716612"/>
                </a:lnTo>
                <a:lnTo>
                  <a:pt x="1811339" y="715406"/>
                </a:lnTo>
                <a:lnTo>
                  <a:pt x="1729600" y="712481"/>
                </a:lnTo>
                <a:lnTo>
                  <a:pt x="1624456" y="708871"/>
                </a:lnTo>
                <a:lnTo>
                  <a:pt x="1495907" y="704574"/>
                </a:lnTo>
                <a:lnTo>
                  <a:pt x="1438477" y="703216"/>
                </a:lnTo>
                <a:lnTo>
                  <a:pt x="1398672" y="702573"/>
                </a:lnTo>
                <a:lnTo>
                  <a:pt x="1351474" y="701955"/>
                </a:lnTo>
                <a:lnTo>
                  <a:pt x="1296882" y="701362"/>
                </a:lnTo>
                <a:lnTo>
                  <a:pt x="1234896" y="700793"/>
                </a:lnTo>
                <a:lnTo>
                  <a:pt x="1165517" y="700248"/>
                </a:lnTo>
                <a:lnTo>
                  <a:pt x="1118537" y="699769"/>
                </a:lnTo>
                <a:lnTo>
                  <a:pt x="1071163" y="699019"/>
                </a:lnTo>
                <a:lnTo>
                  <a:pt x="1023397" y="697996"/>
                </a:lnTo>
                <a:lnTo>
                  <a:pt x="975238" y="696702"/>
                </a:lnTo>
                <a:lnTo>
                  <a:pt x="926685" y="695136"/>
                </a:lnTo>
                <a:lnTo>
                  <a:pt x="877740" y="693299"/>
                </a:lnTo>
                <a:lnTo>
                  <a:pt x="828402" y="691189"/>
                </a:lnTo>
                <a:lnTo>
                  <a:pt x="778671" y="688807"/>
                </a:lnTo>
                <a:lnTo>
                  <a:pt x="728547" y="686154"/>
                </a:lnTo>
                <a:lnTo>
                  <a:pt x="676644" y="682991"/>
                </a:lnTo>
                <a:lnTo>
                  <a:pt x="624782" y="679374"/>
                </a:lnTo>
                <a:lnTo>
                  <a:pt x="572945" y="675488"/>
                </a:lnTo>
                <a:lnTo>
                  <a:pt x="521116" y="671514"/>
                </a:lnTo>
                <a:lnTo>
                  <a:pt x="469281" y="667637"/>
                </a:lnTo>
                <a:lnTo>
                  <a:pt x="417422" y="664040"/>
                </a:lnTo>
                <a:lnTo>
                  <a:pt x="365525" y="660905"/>
                </a:lnTo>
                <a:lnTo>
                  <a:pt x="313573" y="658416"/>
                </a:lnTo>
                <a:lnTo>
                  <a:pt x="278835" y="657766"/>
                </a:lnTo>
                <a:lnTo>
                  <a:pt x="243279" y="659155"/>
                </a:lnTo>
                <a:lnTo>
                  <a:pt x="175120" y="671718"/>
                </a:lnTo>
                <a:lnTo>
                  <a:pt x="130807" y="693391"/>
                </a:lnTo>
                <a:lnTo>
                  <a:pt x="95455" y="724816"/>
                </a:lnTo>
                <a:lnTo>
                  <a:pt x="68123" y="764079"/>
                </a:lnTo>
                <a:lnTo>
                  <a:pt x="47870" y="809271"/>
                </a:lnTo>
                <a:lnTo>
                  <a:pt x="29878" y="868752"/>
                </a:lnTo>
                <a:lnTo>
                  <a:pt x="17455" y="931274"/>
                </a:lnTo>
                <a:lnTo>
                  <a:pt x="10358" y="985467"/>
                </a:lnTo>
                <a:lnTo>
                  <a:pt x="5234" y="1039992"/>
                </a:lnTo>
                <a:lnTo>
                  <a:pt x="1912" y="1094726"/>
                </a:lnTo>
                <a:lnTo>
                  <a:pt x="224" y="1149547"/>
                </a:lnTo>
                <a:lnTo>
                  <a:pt x="0" y="1204334"/>
                </a:lnTo>
                <a:lnTo>
                  <a:pt x="1069" y="1258965"/>
                </a:lnTo>
                <a:lnTo>
                  <a:pt x="5693" y="1319463"/>
                </a:lnTo>
                <a:lnTo>
                  <a:pt x="18975" y="1378290"/>
                </a:lnTo>
                <a:lnTo>
                  <a:pt x="39770" y="1424758"/>
                </a:lnTo>
                <a:lnTo>
                  <a:pt x="67942" y="1462952"/>
                </a:lnTo>
                <a:lnTo>
                  <a:pt x="102314" y="1493776"/>
                </a:lnTo>
                <a:lnTo>
                  <a:pt x="141710" y="1518137"/>
                </a:lnTo>
                <a:lnTo>
                  <a:pt x="184955" y="1536938"/>
                </a:lnTo>
                <a:lnTo>
                  <a:pt x="230870" y="1551084"/>
                </a:lnTo>
                <a:lnTo>
                  <a:pt x="278281" y="1561479"/>
                </a:lnTo>
                <a:lnTo>
                  <a:pt x="326011" y="1569029"/>
                </a:lnTo>
                <a:lnTo>
                  <a:pt x="372883" y="1574639"/>
                </a:lnTo>
                <a:lnTo>
                  <a:pt x="430987" y="1580326"/>
                </a:lnTo>
                <a:lnTo>
                  <a:pt x="504760" y="1586591"/>
                </a:lnTo>
                <a:lnTo>
                  <a:pt x="560082" y="1591022"/>
                </a:lnTo>
                <a:lnTo>
                  <a:pt x="614605" y="1595336"/>
                </a:lnTo>
                <a:lnTo>
                  <a:pt x="668329" y="1599534"/>
                </a:lnTo>
                <a:lnTo>
                  <a:pt x="721255" y="1603615"/>
                </a:lnTo>
                <a:lnTo>
                  <a:pt x="773381" y="1607579"/>
                </a:lnTo>
                <a:lnTo>
                  <a:pt x="824710" y="1611427"/>
                </a:lnTo>
                <a:lnTo>
                  <a:pt x="875239" y="1615157"/>
                </a:lnTo>
                <a:lnTo>
                  <a:pt x="924970" y="1618772"/>
                </a:lnTo>
                <a:lnTo>
                  <a:pt x="973902" y="1622269"/>
                </a:lnTo>
                <a:lnTo>
                  <a:pt x="1022036" y="1625650"/>
                </a:lnTo>
                <a:lnTo>
                  <a:pt x="1069370" y="1628914"/>
                </a:lnTo>
                <a:lnTo>
                  <a:pt x="1115906" y="1632061"/>
                </a:lnTo>
                <a:lnTo>
                  <a:pt x="1161644" y="1635091"/>
                </a:lnTo>
                <a:lnTo>
                  <a:pt x="1206582" y="1638005"/>
                </a:lnTo>
                <a:lnTo>
                  <a:pt x="1261658" y="1641504"/>
                </a:lnTo>
                <a:lnTo>
                  <a:pt x="1283024" y="1642939"/>
                </a:lnTo>
                <a:lnTo>
                  <a:pt x="1449987" y="1654862"/>
                </a:lnTo>
                <a:lnTo>
                  <a:pt x="1606527" y="1665878"/>
                </a:lnTo>
                <a:lnTo>
                  <a:pt x="1710890" y="1673124"/>
                </a:lnTo>
                <a:lnTo>
                  <a:pt x="1762197" y="1676447"/>
                </a:lnTo>
                <a:lnTo>
                  <a:pt x="1813512" y="1679357"/>
                </a:lnTo>
                <a:lnTo>
                  <a:pt x="1864835" y="1681903"/>
                </a:lnTo>
                <a:lnTo>
                  <a:pt x="1916163" y="1684136"/>
                </a:lnTo>
                <a:lnTo>
                  <a:pt x="1967496" y="1686107"/>
                </a:lnTo>
                <a:lnTo>
                  <a:pt x="2018833" y="1687864"/>
                </a:lnTo>
                <a:lnTo>
                  <a:pt x="2070172" y="1689459"/>
                </a:lnTo>
                <a:lnTo>
                  <a:pt x="2121514" y="1690942"/>
                </a:lnTo>
                <a:lnTo>
                  <a:pt x="2224198" y="1693772"/>
                </a:lnTo>
                <a:lnTo>
                  <a:pt x="2225315" y="1693799"/>
                </a:lnTo>
                <a:lnTo>
                  <a:pt x="2225837" y="1694370"/>
                </a:lnTo>
                <a:lnTo>
                  <a:pt x="2222387" y="1749266"/>
                </a:lnTo>
                <a:lnTo>
                  <a:pt x="2219279" y="1803063"/>
                </a:lnTo>
                <a:lnTo>
                  <a:pt x="2216499" y="1856877"/>
                </a:lnTo>
                <a:lnTo>
                  <a:pt x="2214106" y="1910711"/>
                </a:lnTo>
                <a:lnTo>
                  <a:pt x="2212159" y="1964567"/>
                </a:lnTo>
                <a:lnTo>
                  <a:pt x="2210720" y="2018447"/>
                </a:lnTo>
                <a:lnTo>
                  <a:pt x="2209847" y="2072354"/>
                </a:lnTo>
                <a:lnTo>
                  <a:pt x="2209885" y="2097868"/>
                </a:lnTo>
                <a:lnTo>
                  <a:pt x="2211791" y="2146736"/>
                </a:lnTo>
                <a:lnTo>
                  <a:pt x="2221594" y="2216760"/>
                </a:lnTo>
                <a:lnTo>
                  <a:pt x="2237536" y="2260234"/>
                </a:lnTo>
                <a:lnTo>
                  <a:pt x="2263040" y="2296236"/>
                </a:lnTo>
                <a:lnTo>
                  <a:pt x="2299658" y="2320490"/>
                </a:lnTo>
                <a:lnTo>
                  <a:pt x="2348943" y="2328719"/>
                </a:lnTo>
                <a:lnTo>
                  <a:pt x="2382118" y="2325123"/>
                </a:lnTo>
                <a:lnTo>
                  <a:pt x="2449175" y="2304315"/>
                </a:lnTo>
                <a:lnTo>
                  <a:pt x="2507607" y="2276457"/>
                </a:lnTo>
                <a:lnTo>
                  <a:pt x="2564604" y="2245634"/>
                </a:lnTo>
                <a:lnTo>
                  <a:pt x="2641526" y="2201214"/>
                </a:lnTo>
                <a:lnTo>
                  <a:pt x="2687395" y="2174361"/>
                </a:lnTo>
                <a:lnTo>
                  <a:pt x="2733191" y="2147385"/>
                </a:lnTo>
                <a:lnTo>
                  <a:pt x="2778912" y="2120285"/>
                </a:lnTo>
                <a:lnTo>
                  <a:pt x="2824559" y="2093062"/>
                </a:lnTo>
                <a:lnTo>
                  <a:pt x="2870133" y="2065714"/>
                </a:lnTo>
                <a:lnTo>
                  <a:pt x="2914788" y="2038798"/>
                </a:lnTo>
                <a:lnTo>
                  <a:pt x="2959413" y="2011834"/>
                </a:lnTo>
                <a:lnTo>
                  <a:pt x="3004009" y="1984821"/>
                </a:lnTo>
                <a:lnTo>
                  <a:pt x="3048576" y="1957760"/>
                </a:lnTo>
                <a:lnTo>
                  <a:pt x="3093113" y="1930650"/>
                </a:lnTo>
                <a:lnTo>
                  <a:pt x="3137620" y="1903491"/>
                </a:lnTo>
                <a:lnTo>
                  <a:pt x="3182098" y="1876285"/>
                </a:lnTo>
                <a:lnTo>
                  <a:pt x="3226547" y="1849029"/>
                </a:lnTo>
                <a:lnTo>
                  <a:pt x="3270966" y="1821725"/>
                </a:lnTo>
                <a:lnTo>
                  <a:pt x="3315356" y="1794373"/>
                </a:lnTo>
                <a:lnTo>
                  <a:pt x="3359716" y="1766972"/>
                </a:lnTo>
                <a:lnTo>
                  <a:pt x="3422408" y="1728187"/>
                </a:lnTo>
                <a:lnTo>
                  <a:pt x="3440523" y="1717097"/>
                </a:lnTo>
                <a:lnTo>
                  <a:pt x="3534820" y="1659675"/>
                </a:lnTo>
                <a:lnTo>
                  <a:pt x="3579055" y="1632677"/>
                </a:lnTo>
                <a:lnTo>
                  <a:pt x="3621739" y="1606550"/>
                </a:lnTo>
                <a:lnTo>
                  <a:pt x="3663163" y="1581092"/>
                </a:lnTo>
                <a:lnTo>
                  <a:pt x="3703619" y="1556098"/>
                </a:lnTo>
                <a:lnTo>
                  <a:pt x="3743400" y="1531366"/>
                </a:lnTo>
                <a:lnTo>
                  <a:pt x="3782797" y="1506694"/>
                </a:lnTo>
                <a:lnTo>
                  <a:pt x="3822103" y="1481877"/>
                </a:lnTo>
                <a:lnTo>
                  <a:pt x="3861610" y="1456712"/>
                </a:lnTo>
                <a:lnTo>
                  <a:pt x="3901609" y="1430997"/>
                </a:lnTo>
                <a:lnTo>
                  <a:pt x="3942394" y="1404529"/>
                </a:lnTo>
                <a:lnTo>
                  <a:pt x="4001264" y="1363490"/>
                </a:lnTo>
                <a:lnTo>
                  <a:pt x="4052660" y="1322065"/>
                </a:lnTo>
                <a:lnTo>
                  <a:pt x="4086606" y="1283918"/>
                </a:lnTo>
                <a:lnTo>
                  <a:pt x="4109420" y="1238509"/>
                </a:lnTo>
                <a:lnTo>
                  <a:pt x="4115356" y="1194226"/>
                </a:lnTo>
                <a:lnTo>
                  <a:pt x="4107518" y="1152094"/>
                </a:lnTo>
                <a:lnTo>
                  <a:pt x="4089042" y="1112544"/>
                </a:lnTo>
                <a:lnTo>
                  <a:pt x="4063064" y="1076007"/>
                </a:lnTo>
                <a:lnTo>
                  <a:pt x="4032720" y="1042913"/>
                </a:lnTo>
                <a:lnTo>
                  <a:pt x="4001146" y="1013695"/>
                </a:lnTo>
                <a:lnTo>
                  <a:pt x="3967875" y="985349"/>
                </a:lnTo>
                <a:lnTo>
                  <a:pt x="3933194" y="957052"/>
                </a:lnTo>
                <a:lnTo>
                  <a:pt x="3897106" y="928803"/>
                </a:lnTo>
                <a:lnTo>
                  <a:pt x="3859609" y="900602"/>
                </a:lnTo>
                <a:lnTo>
                  <a:pt x="3777784" y="840343"/>
                </a:lnTo>
                <a:lnTo>
                  <a:pt x="3695696" y="780054"/>
                </a:lnTo>
                <a:lnTo>
                  <a:pt x="3613403" y="719810"/>
                </a:lnTo>
                <a:lnTo>
                  <a:pt x="3572198" y="689729"/>
                </a:lnTo>
                <a:lnTo>
                  <a:pt x="3530965" y="659687"/>
                </a:lnTo>
                <a:lnTo>
                  <a:pt x="3489709" y="629694"/>
                </a:lnTo>
                <a:lnTo>
                  <a:pt x="3448439" y="599760"/>
                </a:lnTo>
                <a:lnTo>
                  <a:pt x="3407161" y="569894"/>
                </a:lnTo>
                <a:lnTo>
                  <a:pt x="3365884" y="540105"/>
                </a:lnTo>
                <a:lnTo>
                  <a:pt x="3324615" y="510403"/>
                </a:lnTo>
                <a:lnTo>
                  <a:pt x="3283360" y="480797"/>
                </a:lnTo>
                <a:lnTo>
                  <a:pt x="3242127" y="451298"/>
                </a:lnTo>
                <a:lnTo>
                  <a:pt x="3200924" y="421913"/>
                </a:lnTo>
                <a:lnTo>
                  <a:pt x="3159757" y="392653"/>
                </a:lnTo>
                <a:lnTo>
                  <a:pt x="3118635" y="363528"/>
                </a:lnTo>
                <a:lnTo>
                  <a:pt x="3077564" y="334545"/>
                </a:lnTo>
                <a:lnTo>
                  <a:pt x="3036552" y="305716"/>
                </a:lnTo>
                <a:lnTo>
                  <a:pt x="2995606" y="277050"/>
                </a:lnTo>
                <a:lnTo>
                  <a:pt x="2953686" y="248096"/>
                </a:lnTo>
                <a:lnTo>
                  <a:pt x="2911092" y="219421"/>
                </a:lnTo>
                <a:lnTo>
                  <a:pt x="2867882" y="191168"/>
                </a:lnTo>
                <a:lnTo>
                  <a:pt x="2824112" y="163481"/>
                </a:lnTo>
                <a:lnTo>
                  <a:pt x="2779837" y="136506"/>
                </a:lnTo>
                <a:lnTo>
                  <a:pt x="2735114" y="110385"/>
                </a:lnTo>
                <a:lnTo>
                  <a:pt x="2689999" y="85263"/>
                </a:lnTo>
                <a:lnTo>
                  <a:pt x="2625554" y="53322"/>
                </a:lnTo>
                <a:lnTo>
                  <a:pt x="2555080" y="24197"/>
                </a:lnTo>
                <a:lnTo>
                  <a:pt x="2509998" y="9504"/>
                </a:lnTo>
                <a:lnTo>
                  <a:pt x="2466683" y="80"/>
                </a:lnTo>
                <a:lnTo>
                  <a:pt x="2418654" y="0"/>
                </a:lnTo>
                <a:close/>
              </a:path>
            </a:pathLst>
          </a:custGeom>
          <a:solidFill>
            <a:srgbClr val="FFA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1355" y="9331100"/>
            <a:ext cx="3705224" cy="8191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2786" y="3323524"/>
            <a:ext cx="5994400" cy="5172057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 marR="5080" indent="-635" algn="ctr">
              <a:lnSpc>
                <a:spcPct val="90300"/>
              </a:lnSpc>
              <a:spcBef>
                <a:spcPts val="1075"/>
              </a:spcBef>
            </a:pPr>
            <a:r>
              <a:rPr lang="ja-JP" altLang="en-US" spc="-2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都合により</a:t>
            </a:r>
            <a:r>
              <a:rPr spc="-20" dirty="0" err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庭側からの</a:t>
            </a:r>
            <a:r>
              <a:rPr spc="-25" dirty="0" err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出</a:t>
            </a:r>
            <a:r>
              <a:rPr lang="ja-JP" altLang="en-US" spc="-25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入り</a:t>
            </a:r>
            <a:endParaRPr sz="8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lnSpc>
                <a:spcPts val="8820"/>
              </a:lnSpc>
            </a:pPr>
            <a:r>
              <a:rPr sz="7500" spc="-10" dirty="0">
                <a:solidFill>
                  <a:srgbClr val="00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となります</a:t>
            </a:r>
            <a:endParaRPr sz="7500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545"/>
              </a:lnSpc>
            </a:pPr>
            <a:r>
              <a:rPr spc="-15" dirty="0"/>
              <a:t>ご不便をおかけして申し訳ございませんが</a:t>
            </a:r>
          </a:p>
          <a:p>
            <a:pPr algn="ctr">
              <a:lnSpc>
                <a:spcPts val="2980"/>
              </a:lnSpc>
            </a:pPr>
            <a:r>
              <a:rPr sz="2800" spc="-15" dirty="0"/>
              <a:t>ご協⼒お願いいたします。</a:t>
            </a:r>
            <a:endParaRPr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22699" y="603563"/>
            <a:ext cx="1915795" cy="3382010"/>
          </a:xfrm>
          <a:custGeom>
            <a:avLst/>
            <a:gdLst/>
            <a:ahLst/>
            <a:cxnLst/>
            <a:rect l="l" t="t" r="r" b="b"/>
            <a:pathLst>
              <a:path w="1915795" h="3382010">
                <a:moveTo>
                  <a:pt x="575892" y="3160943"/>
                </a:moveTo>
                <a:lnTo>
                  <a:pt x="581747" y="3218852"/>
                </a:lnTo>
                <a:lnTo>
                  <a:pt x="607565" y="3282017"/>
                </a:lnTo>
                <a:lnTo>
                  <a:pt x="633961" y="3310561"/>
                </a:lnTo>
                <a:lnTo>
                  <a:pt x="666671" y="3332387"/>
                </a:lnTo>
                <a:lnTo>
                  <a:pt x="704137" y="3348300"/>
                </a:lnTo>
                <a:lnTo>
                  <a:pt x="753310" y="3362123"/>
                </a:lnTo>
                <a:lnTo>
                  <a:pt x="804892" y="3371321"/>
                </a:lnTo>
                <a:lnTo>
                  <a:pt x="858505" y="3377067"/>
                </a:lnTo>
                <a:lnTo>
                  <a:pt x="912436" y="3380512"/>
                </a:lnTo>
                <a:lnTo>
                  <a:pt x="966517" y="3381901"/>
                </a:lnTo>
                <a:lnTo>
                  <a:pt x="985205" y="3381754"/>
                </a:lnTo>
                <a:lnTo>
                  <a:pt x="1044800" y="3380581"/>
                </a:lnTo>
                <a:lnTo>
                  <a:pt x="1099544" y="3377732"/>
                </a:lnTo>
                <a:lnTo>
                  <a:pt x="1148272" y="3369905"/>
                </a:lnTo>
                <a:lnTo>
                  <a:pt x="1214307" y="3342330"/>
                </a:lnTo>
                <a:lnTo>
                  <a:pt x="1247751" y="3314469"/>
                </a:lnTo>
                <a:lnTo>
                  <a:pt x="1273644" y="3280612"/>
                </a:lnTo>
                <a:lnTo>
                  <a:pt x="1293074" y="3242113"/>
                </a:lnTo>
                <a:lnTo>
                  <a:pt x="1307124" y="3200329"/>
                </a:lnTo>
                <a:lnTo>
                  <a:pt x="1316882" y="3156614"/>
                </a:lnTo>
                <a:lnTo>
                  <a:pt x="1323432" y="3112325"/>
                </a:lnTo>
                <a:lnTo>
                  <a:pt x="1327860" y="3068817"/>
                </a:lnTo>
                <a:lnTo>
                  <a:pt x="1335548" y="2960247"/>
                </a:lnTo>
                <a:lnTo>
                  <a:pt x="1389465" y="1914872"/>
                </a:lnTo>
                <a:lnTo>
                  <a:pt x="1392643" y="1809327"/>
                </a:lnTo>
                <a:lnTo>
                  <a:pt x="1395810" y="1544553"/>
                </a:lnTo>
                <a:lnTo>
                  <a:pt x="1396271" y="1544116"/>
                </a:lnTo>
                <a:lnTo>
                  <a:pt x="1448817" y="1546360"/>
                </a:lnTo>
                <a:lnTo>
                  <a:pt x="1500457" y="1548249"/>
                </a:lnTo>
                <a:lnTo>
                  <a:pt x="1552109" y="1549751"/>
                </a:lnTo>
                <a:lnTo>
                  <a:pt x="1603776" y="1550785"/>
                </a:lnTo>
                <a:lnTo>
                  <a:pt x="1655459" y="1551274"/>
                </a:lnTo>
                <a:lnTo>
                  <a:pt x="1701700" y="1551154"/>
                </a:lnTo>
                <a:lnTo>
                  <a:pt x="1748491" y="1549762"/>
                </a:lnTo>
                <a:lnTo>
                  <a:pt x="1787416" y="1546425"/>
                </a:lnTo>
                <a:lnTo>
                  <a:pt x="1834906" y="1536357"/>
                </a:lnTo>
                <a:lnTo>
                  <a:pt x="1876706" y="1515616"/>
                </a:lnTo>
                <a:lnTo>
                  <a:pt x="1905905" y="1481843"/>
                </a:lnTo>
                <a:lnTo>
                  <a:pt x="1915589" y="1432682"/>
                </a:lnTo>
                <a:lnTo>
                  <a:pt x="1912097" y="1405476"/>
                </a:lnTo>
                <a:lnTo>
                  <a:pt x="1893912" y="1350705"/>
                </a:lnTo>
                <a:lnTo>
                  <a:pt x="1870072" y="1303136"/>
                </a:lnTo>
                <a:lnTo>
                  <a:pt x="1843820" y="1256795"/>
                </a:lnTo>
                <a:lnTo>
                  <a:pt x="1718859" y="1053041"/>
                </a:lnTo>
                <a:lnTo>
                  <a:pt x="1310299" y="412105"/>
                </a:lnTo>
                <a:lnTo>
                  <a:pt x="1233575" y="293201"/>
                </a:lnTo>
                <a:lnTo>
                  <a:pt x="1183066" y="216535"/>
                </a:lnTo>
                <a:lnTo>
                  <a:pt x="1130301" y="138133"/>
                </a:lnTo>
                <a:lnTo>
                  <a:pt x="1095622" y="90417"/>
                </a:lnTo>
                <a:lnTo>
                  <a:pt x="1060748" y="48851"/>
                </a:lnTo>
                <a:lnTo>
                  <a:pt x="1028849" y="21571"/>
                </a:lnTo>
                <a:lnTo>
                  <a:pt x="991163" y="3557"/>
                </a:lnTo>
                <a:lnTo>
                  <a:pt x="947606" y="0"/>
                </a:lnTo>
                <a:lnTo>
                  <a:pt x="907003" y="11948"/>
                </a:lnTo>
                <a:lnTo>
                  <a:pt x="869879" y="34937"/>
                </a:lnTo>
                <a:lnTo>
                  <a:pt x="836757" y="64501"/>
                </a:lnTo>
                <a:lnTo>
                  <a:pt x="808161" y="96174"/>
                </a:lnTo>
                <a:lnTo>
                  <a:pt x="762712" y="152934"/>
                </a:lnTo>
                <a:lnTo>
                  <a:pt x="717512" y="214320"/>
                </a:lnTo>
                <a:lnTo>
                  <a:pt x="572277" y="420502"/>
                </a:lnTo>
                <a:lnTo>
                  <a:pt x="598447" y="1749527"/>
                </a:lnTo>
                <a:lnTo>
                  <a:pt x="599240" y="1790494"/>
                </a:lnTo>
                <a:lnTo>
                  <a:pt x="599403" y="1832051"/>
                </a:lnTo>
                <a:lnTo>
                  <a:pt x="594475" y="2190492"/>
                </a:lnTo>
                <a:lnTo>
                  <a:pt x="596961" y="2531538"/>
                </a:lnTo>
                <a:lnTo>
                  <a:pt x="596031" y="2633663"/>
                </a:lnTo>
                <a:lnTo>
                  <a:pt x="591945" y="2790909"/>
                </a:lnTo>
                <a:lnTo>
                  <a:pt x="577288" y="3083548"/>
                </a:lnTo>
                <a:lnTo>
                  <a:pt x="575865" y="3132384"/>
                </a:lnTo>
                <a:lnTo>
                  <a:pt x="575892" y="3160943"/>
                </a:lnTo>
                <a:close/>
              </a:path>
              <a:path w="1915795" h="3382010">
                <a:moveTo>
                  <a:pt x="0" y="1373604"/>
                </a:moveTo>
                <a:lnTo>
                  <a:pt x="2349" y="1420148"/>
                </a:lnTo>
                <a:lnTo>
                  <a:pt x="21000" y="1457155"/>
                </a:lnTo>
                <a:lnTo>
                  <a:pt x="51712" y="1485512"/>
                </a:lnTo>
                <a:lnTo>
                  <a:pt x="90244" y="1506103"/>
                </a:lnTo>
                <a:lnTo>
                  <a:pt x="132358" y="1519812"/>
                </a:lnTo>
                <a:lnTo>
                  <a:pt x="184069" y="1530183"/>
                </a:lnTo>
                <a:lnTo>
                  <a:pt x="238725" y="1536295"/>
                </a:lnTo>
                <a:lnTo>
                  <a:pt x="293595" y="1539716"/>
                </a:lnTo>
                <a:lnTo>
                  <a:pt x="350154" y="1542509"/>
                </a:lnTo>
                <a:lnTo>
                  <a:pt x="405537" y="1544759"/>
                </a:lnTo>
                <a:lnTo>
                  <a:pt x="456878" y="1546547"/>
                </a:lnTo>
                <a:lnTo>
                  <a:pt x="501312" y="1547959"/>
                </a:lnTo>
                <a:lnTo>
                  <a:pt x="511870" y="1548516"/>
                </a:lnTo>
                <a:lnTo>
                  <a:pt x="552834" y="1556624"/>
                </a:lnTo>
                <a:lnTo>
                  <a:pt x="583506" y="1602718"/>
                </a:lnTo>
                <a:lnTo>
                  <a:pt x="592311" y="1650225"/>
                </a:lnTo>
                <a:lnTo>
                  <a:pt x="596022" y="1690339"/>
                </a:lnTo>
                <a:lnTo>
                  <a:pt x="598447" y="1749527"/>
                </a:lnTo>
                <a:lnTo>
                  <a:pt x="572277" y="420502"/>
                </a:lnTo>
                <a:lnTo>
                  <a:pt x="362418" y="722978"/>
                </a:lnTo>
                <a:lnTo>
                  <a:pt x="219056" y="934451"/>
                </a:lnTo>
                <a:lnTo>
                  <a:pt x="192107" y="975245"/>
                </a:lnTo>
                <a:lnTo>
                  <a:pt x="165512" y="1016774"/>
                </a:lnTo>
                <a:lnTo>
                  <a:pt x="139455" y="1058961"/>
                </a:lnTo>
                <a:lnTo>
                  <a:pt x="114125" y="1101730"/>
                </a:lnTo>
                <a:lnTo>
                  <a:pt x="89708" y="1145003"/>
                </a:lnTo>
                <a:lnTo>
                  <a:pt x="66390" y="1188704"/>
                </a:lnTo>
                <a:lnTo>
                  <a:pt x="41183" y="1242182"/>
                </a:lnTo>
                <a:lnTo>
                  <a:pt x="18389" y="1300569"/>
                </a:lnTo>
                <a:lnTo>
                  <a:pt x="7044" y="1337855"/>
                </a:lnTo>
                <a:lnTo>
                  <a:pt x="2984" y="1355922"/>
                </a:lnTo>
                <a:lnTo>
                  <a:pt x="0" y="1373604"/>
                </a:lnTo>
                <a:close/>
              </a:path>
            </a:pathLst>
          </a:custGeom>
          <a:solidFill>
            <a:srgbClr val="FFA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1355" y="9331100"/>
            <a:ext cx="3705224" cy="8191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46335" y="3943844"/>
            <a:ext cx="5867400" cy="4704749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065" marR="5080" algn="ctr">
              <a:lnSpc>
                <a:spcPct val="85400"/>
              </a:lnSpc>
              <a:spcBef>
                <a:spcPts val="1535"/>
              </a:spcBef>
            </a:pPr>
            <a:r>
              <a:rPr lang="ja-JP" altLang="en-US" sz="9200" spc="-2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都合により</a:t>
            </a:r>
            <a:r>
              <a:rPr sz="9200" spc="-20" dirty="0" err="1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庭側からの</a:t>
            </a:r>
            <a:r>
              <a:rPr sz="9200" spc="-25" dirty="0" err="1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出</a:t>
            </a:r>
            <a:r>
              <a:rPr lang="ja-JP" altLang="en-US" sz="9200" spc="-25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入り</a:t>
            </a:r>
            <a:endParaRPr sz="92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>
              <a:lnSpc>
                <a:spcPts val="7040"/>
              </a:lnSpc>
            </a:pPr>
            <a:r>
              <a:rPr sz="7300" spc="-20" dirty="0">
                <a:solidFill>
                  <a:srgbClr val="00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となります</a:t>
            </a:r>
            <a:endParaRPr sz="7300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545"/>
              </a:lnSpc>
            </a:pPr>
            <a:r>
              <a:rPr spc="-15" dirty="0"/>
              <a:t>ご不便をおかけして申し訳ございませんが</a:t>
            </a:r>
          </a:p>
          <a:p>
            <a:pPr algn="ctr">
              <a:lnSpc>
                <a:spcPts val="2980"/>
              </a:lnSpc>
            </a:pPr>
            <a:r>
              <a:rPr sz="2800" spc="-15" dirty="0"/>
              <a:t>ご協⼒お願いいたします。</a:t>
            </a: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592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33</Words>
  <Application>Microsoft Office PowerPoint</Application>
  <PresentationFormat>ユーザー設定</PresentationFormat>
  <Paragraphs>12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HGP創英角ｺﾞｼｯｸUB</vt:lpstr>
      <vt:lpstr>HGS創英角ﾎﾟｯﾌﾟ体</vt:lpstr>
      <vt:lpstr>HG創英角ｺﾞｼｯｸUB</vt:lpstr>
      <vt:lpstr>HG創英角ﾎﾟｯﾌﾟ体</vt:lpstr>
      <vt:lpstr>Microsoft JhengHei</vt:lpstr>
      <vt:lpstr>Calibri</vt:lpstr>
      <vt:lpstr>Office Theme</vt:lpstr>
      <vt:lpstr>都合により庭側からの出入り となります</vt:lpstr>
      <vt:lpstr>都合により庭側からの出入り となります</vt:lpstr>
      <vt:lpstr>都合により庭側からの出入り となります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強風時出入口案内</dc:title>
  <dc:creator>HIKARU</dc:creator>
  <cp:keywords>DAGSfzgPPds,BAFNCf_Qask</cp:keywords>
  <cp:lastModifiedBy>Nalsima Suzuki</cp:lastModifiedBy>
  <cp:revision>2</cp:revision>
  <cp:lastPrinted>2024-11-07T11:22:03Z</cp:lastPrinted>
  <dcterms:created xsi:type="dcterms:W3CDTF">2024-11-07T11:14:11Z</dcterms:created>
  <dcterms:modified xsi:type="dcterms:W3CDTF">2025-05-16T04:39:58Z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2024-10-04T00:00:00Z</vt:filetime>
  </property>
  <property fmtid="{D5CDD505-2E9C-101B-9397-08002B2CF9AE}" pid="3" name="Creator">
    <vt:lpwstr>Canva</vt:lpwstr>
  </property>
  <property fmtid="{D5CDD505-2E9C-101B-9397-08002B2CF9AE}" pid="4" name="LastSaved">
    <vt:filetime>2024-11-07T00:00:00Z</vt:filetime>
  </property>
  <property fmtid="{D5CDD505-2E9C-101B-9397-08002B2CF9AE}" pid="5" name="Producer">
    <vt:lpwstr>Canva</vt:lpwstr>
  </property>
</Properties>
</file>