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8" r:id="rId3"/>
    <p:sldId id="260" r:id="rId4"/>
    <p:sldId id="262" r:id="rId5"/>
    <p:sldId id="261" r:id="rId6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2556" y="90"/>
      </p:cViewPr>
      <p:guideLst>
        <p:guide orient="horz" pos="312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94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22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03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63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79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97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69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74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92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4FC02-0C7B-4017-B148-513821B7B1BF}" type="datetimeFigureOut">
              <a:rPr kumimoji="1" lang="ja-JP" altLang="en-US" smtClean="0"/>
              <a:t>2026/5/2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44F85-B37F-4308-8A8F-1DCD8E7238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2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8A6ECF-F9CF-79BF-F32A-E86473525EBB}"/>
              </a:ext>
            </a:extLst>
          </p:cNvPr>
          <p:cNvSpPr/>
          <p:nvPr/>
        </p:nvSpPr>
        <p:spPr>
          <a:xfrm>
            <a:off x="2" y="1380983"/>
            <a:ext cx="6858001" cy="71440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1BE04D-0004-2055-4464-4D2A78348E7A}"/>
              </a:ext>
            </a:extLst>
          </p:cNvPr>
          <p:cNvSpPr/>
          <p:nvPr/>
        </p:nvSpPr>
        <p:spPr>
          <a:xfrm>
            <a:off x="150168" y="1611418"/>
            <a:ext cx="6557668" cy="668317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2A556F-5153-76EC-7ADF-58B230F647CA}"/>
              </a:ext>
            </a:extLst>
          </p:cNvPr>
          <p:cNvSpPr/>
          <p:nvPr/>
        </p:nvSpPr>
        <p:spPr>
          <a:xfrm>
            <a:off x="384070" y="1856362"/>
            <a:ext cx="6089864" cy="6175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842996-4F86-ACF4-4828-B24B6D36C302}"/>
              </a:ext>
            </a:extLst>
          </p:cNvPr>
          <p:cNvSpPr txBox="1"/>
          <p:nvPr/>
        </p:nvSpPr>
        <p:spPr>
          <a:xfrm>
            <a:off x="979518" y="2496912"/>
            <a:ext cx="4917579" cy="194153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ts val="7144"/>
              </a:lnSpc>
            </a:pPr>
            <a:r>
              <a:rPr lang="ja-JP" altLang="en-US" sz="6985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臨時休業の</a:t>
            </a:r>
            <a:endParaRPr lang="en-US" altLang="ja-JP" sz="6985" b="1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ts val="7144"/>
              </a:lnSpc>
            </a:pPr>
            <a:r>
              <a:rPr lang="ja-JP" altLang="en-US" sz="6985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ご案内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F029C32-EDA7-E8E3-10F5-49007BD3BC98}"/>
              </a:ext>
            </a:extLst>
          </p:cNvPr>
          <p:cNvSpPr txBox="1"/>
          <p:nvPr/>
        </p:nvSpPr>
        <p:spPr>
          <a:xfrm>
            <a:off x="971157" y="4429375"/>
            <a:ext cx="4917579" cy="281250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4564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10/13(</a:t>
            </a:r>
            <a:r>
              <a:rPr lang="ja-JP" altLang="en-US" sz="4564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4564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は店舗イベントの為</a:t>
            </a:r>
            <a:endParaRPr lang="en-US" altLang="ja-JP" sz="2646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臨時休業とさせていただきます。</a:t>
            </a:r>
            <a:endParaRPr lang="en-US" altLang="ja-JP" sz="2646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ご不便をおかけいたしますが</a:t>
            </a:r>
            <a:endParaRPr lang="en-US" altLang="ja-JP" sz="2646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よろしくお願い申し上げます。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1A6772-29EE-7ABE-934F-B4A9C6532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300" y="7556232"/>
            <a:ext cx="1780648" cy="41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13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8A6ECF-F9CF-79BF-F32A-E86473525EBB}"/>
              </a:ext>
            </a:extLst>
          </p:cNvPr>
          <p:cNvSpPr/>
          <p:nvPr/>
        </p:nvSpPr>
        <p:spPr>
          <a:xfrm>
            <a:off x="2" y="1"/>
            <a:ext cx="6858001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1BE04D-0004-2055-4464-4D2A78348E7A}"/>
              </a:ext>
            </a:extLst>
          </p:cNvPr>
          <p:cNvSpPr/>
          <p:nvPr/>
        </p:nvSpPr>
        <p:spPr>
          <a:xfrm>
            <a:off x="150168" y="215900"/>
            <a:ext cx="6557668" cy="94742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2A556F-5153-76EC-7ADF-58B230F647CA}"/>
              </a:ext>
            </a:extLst>
          </p:cNvPr>
          <p:cNvSpPr/>
          <p:nvPr/>
        </p:nvSpPr>
        <p:spPr>
          <a:xfrm>
            <a:off x="384070" y="457201"/>
            <a:ext cx="6089864" cy="8973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842996-4F86-ACF4-4828-B24B6D36C302}"/>
              </a:ext>
            </a:extLst>
          </p:cNvPr>
          <p:cNvSpPr txBox="1"/>
          <p:nvPr/>
        </p:nvSpPr>
        <p:spPr>
          <a:xfrm>
            <a:off x="979518" y="1066801"/>
            <a:ext cx="4917579" cy="3022600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6985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臨時休業の</a:t>
            </a:r>
            <a:endParaRPr lang="en-US" altLang="ja-JP" sz="6985" b="1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6985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ご案内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F029C32-EDA7-E8E3-10F5-49007BD3BC98}"/>
              </a:ext>
            </a:extLst>
          </p:cNvPr>
          <p:cNvSpPr txBox="1"/>
          <p:nvPr/>
        </p:nvSpPr>
        <p:spPr>
          <a:xfrm>
            <a:off x="971157" y="4178300"/>
            <a:ext cx="4917579" cy="3975100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ct val="200000"/>
              </a:lnSpc>
            </a:pPr>
            <a:r>
              <a:rPr lang="en-US" altLang="ja-JP" sz="4564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10/13(</a:t>
            </a:r>
            <a:r>
              <a:rPr lang="ja-JP" altLang="en-US" sz="4564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4564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は店舗イベントの為</a:t>
            </a:r>
            <a:endParaRPr lang="en-US" altLang="ja-JP" sz="2646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臨時休業とさせていただきます。</a:t>
            </a:r>
            <a:endParaRPr lang="en-US" altLang="ja-JP" sz="2646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ご不便をおかけいたしますが</a:t>
            </a:r>
            <a:endParaRPr lang="en-US" altLang="ja-JP" sz="2646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200000"/>
              </a:lnSpc>
            </a:pPr>
            <a:r>
              <a:rPr lang="ja-JP" altLang="en-US" sz="2646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よろしくお願い申し上げます。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1A6772-29EE-7ABE-934F-B4A9C6532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264" y="8661132"/>
            <a:ext cx="1780648" cy="41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87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8A6ECF-F9CF-79BF-F32A-E86473525EBB}"/>
              </a:ext>
            </a:extLst>
          </p:cNvPr>
          <p:cNvSpPr/>
          <p:nvPr/>
        </p:nvSpPr>
        <p:spPr>
          <a:xfrm>
            <a:off x="2" y="1380983"/>
            <a:ext cx="6858001" cy="71440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1BE04D-0004-2055-4464-4D2A78348E7A}"/>
              </a:ext>
            </a:extLst>
          </p:cNvPr>
          <p:cNvSpPr/>
          <p:nvPr/>
        </p:nvSpPr>
        <p:spPr>
          <a:xfrm>
            <a:off x="150168" y="1611418"/>
            <a:ext cx="6557668" cy="668317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2A556F-5153-76EC-7ADF-58B230F647CA}"/>
              </a:ext>
            </a:extLst>
          </p:cNvPr>
          <p:cNvSpPr/>
          <p:nvPr/>
        </p:nvSpPr>
        <p:spPr>
          <a:xfrm>
            <a:off x="384070" y="1856362"/>
            <a:ext cx="6089864" cy="6175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842996-4F86-ACF4-4828-B24B6D36C302}"/>
              </a:ext>
            </a:extLst>
          </p:cNvPr>
          <p:cNvSpPr txBox="1"/>
          <p:nvPr/>
        </p:nvSpPr>
        <p:spPr>
          <a:xfrm>
            <a:off x="971800" y="1976212"/>
            <a:ext cx="4917579" cy="194153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ja-JP" altLang="en-US" sz="48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時短営業・</a:t>
            </a:r>
            <a:endParaRPr lang="en-US" altLang="ja-JP" sz="4800" b="1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48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臨時休業のご案内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F029C32-EDA7-E8E3-10F5-49007BD3BC98}"/>
              </a:ext>
            </a:extLst>
          </p:cNvPr>
          <p:cNvSpPr txBox="1"/>
          <p:nvPr/>
        </p:nvSpPr>
        <p:spPr>
          <a:xfrm>
            <a:off x="971157" y="4416675"/>
            <a:ext cx="4917579" cy="281250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ts val="3500"/>
              </a:lnSpc>
            </a:pP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10/12(</a:t>
            </a:r>
            <a:r>
              <a:rPr lang="ja-JP" altLang="en-US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土</a:t>
            </a: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</a:t>
            </a:r>
            <a:r>
              <a:rPr lang="en-US" altLang="ja-JP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時～</a:t>
            </a:r>
            <a:r>
              <a:rPr lang="en-US" altLang="ja-JP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18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時までの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時短営業とさせていただきます。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300000"/>
              </a:lnSpc>
            </a:pPr>
            <a:endParaRPr lang="en-US" altLang="ja-JP" sz="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10/13(</a:t>
            </a:r>
            <a:r>
              <a:rPr lang="ja-JP" altLang="en-US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は店舗イベントの為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臨時休業とさせていただきます。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en-US" altLang="ja-JP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雨天時は営業いたします。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300000"/>
              </a:lnSpc>
            </a:pPr>
            <a:endParaRPr lang="en-US" altLang="ja-JP" sz="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ご不便をおかけいたしますが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よろしくお願い申し上げます。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1A6772-29EE-7ABE-934F-B4A9C6532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300" y="7556232"/>
            <a:ext cx="1780648" cy="41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5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0196B-B848-A85F-108E-721E714B2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D2F6E2-0BEE-3C67-8149-1D3367945023}"/>
              </a:ext>
            </a:extLst>
          </p:cNvPr>
          <p:cNvSpPr/>
          <p:nvPr/>
        </p:nvSpPr>
        <p:spPr>
          <a:xfrm>
            <a:off x="2" y="1380983"/>
            <a:ext cx="6858001" cy="71440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8EF6F5-74EE-630E-EFA3-6EB4C2819469}"/>
              </a:ext>
            </a:extLst>
          </p:cNvPr>
          <p:cNvSpPr/>
          <p:nvPr/>
        </p:nvSpPr>
        <p:spPr>
          <a:xfrm>
            <a:off x="150168" y="1611418"/>
            <a:ext cx="6557668" cy="668317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B49CBC-4AF2-236B-C0A0-DC38DFEBF22A}"/>
              </a:ext>
            </a:extLst>
          </p:cNvPr>
          <p:cNvSpPr/>
          <p:nvPr/>
        </p:nvSpPr>
        <p:spPr>
          <a:xfrm>
            <a:off x="384070" y="1856362"/>
            <a:ext cx="6089864" cy="6175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25ADF4-4763-DB1C-7F9C-A385DA8D2711}"/>
              </a:ext>
            </a:extLst>
          </p:cNvPr>
          <p:cNvSpPr txBox="1"/>
          <p:nvPr/>
        </p:nvSpPr>
        <p:spPr>
          <a:xfrm>
            <a:off x="971800" y="1976212"/>
            <a:ext cx="4917579" cy="194153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ja-JP" altLang="en-US" sz="48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時短営業・</a:t>
            </a:r>
            <a:endParaRPr lang="en-US" altLang="ja-JP" sz="4800" b="1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48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臨時休業のご案内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0AE5181-0F7E-7999-DC25-745009B9B9A2}"/>
              </a:ext>
            </a:extLst>
          </p:cNvPr>
          <p:cNvSpPr txBox="1"/>
          <p:nvPr/>
        </p:nvSpPr>
        <p:spPr>
          <a:xfrm>
            <a:off x="971157" y="4416675"/>
            <a:ext cx="4917579" cy="281250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ts val="3500"/>
              </a:lnSpc>
            </a:pP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5/10(</a:t>
            </a:r>
            <a:r>
              <a:rPr lang="ja-JP" altLang="en-US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土</a:t>
            </a: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</a:t>
            </a:r>
            <a:r>
              <a:rPr lang="en-US" altLang="ja-JP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時～</a:t>
            </a:r>
            <a:r>
              <a:rPr lang="en-US" altLang="ja-JP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18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時までの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時短営業とさせていただきます。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300000"/>
              </a:lnSpc>
            </a:pPr>
            <a:endParaRPr lang="en-US" altLang="ja-JP" sz="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5/11(</a:t>
            </a:r>
            <a:r>
              <a:rPr lang="ja-JP" altLang="en-US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36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は店舗イベントの為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臨時休業とさせていただきます。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en-US" altLang="ja-JP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雨天時は営業いたします。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300000"/>
              </a:lnSpc>
            </a:pPr>
            <a:endParaRPr lang="en-US" altLang="ja-JP" sz="3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ご不便をおかけいたしますが</a:t>
            </a:r>
            <a:endParaRPr lang="en-US" altLang="ja-JP" sz="2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よろしくお願い申し上げます。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E58C0B6-0430-BB3D-A7F2-9EDB33690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300" y="7556232"/>
            <a:ext cx="1780648" cy="41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69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8A6ECF-F9CF-79BF-F32A-E86473525EBB}"/>
              </a:ext>
            </a:extLst>
          </p:cNvPr>
          <p:cNvSpPr/>
          <p:nvPr/>
        </p:nvSpPr>
        <p:spPr>
          <a:xfrm>
            <a:off x="2" y="1"/>
            <a:ext cx="6858001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1BE04D-0004-2055-4464-4D2A78348E7A}"/>
              </a:ext>
            </a:extLst>
          </p:cNvPr>
          <p:cNvSpPr/>
          <p:nvPr/>
        </p:nvSpPr>
        <p:spPr>
          <a:xfrm>
            <a:off x="150168" y="215900"/>
            <a:ext cx="6557668" cy="94742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2A556F-5153-76EC-7ADF-58B230F647CA}"/>
              </a:ext>
            </a:extLst>
          </p:cNvPr>
          <p:cNvSpPr/>
          <p:nvPr/>
        </p:nvSpPr>
        <p:spPr>
          <a:xfrm>
            <a:off x="384070" y="457201"/>
            <a:ext cx="6089864" cy="8973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373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1A6772-29EE-7ABE-934F-B4A9C6532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264" y="8750032"/>
            <a:ext cx="1780648" cy="418549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3A9A499-7EE5-8396-393A-E85B418F7F42}"/>
              </a:ext>
            </a:extLst>
          </p:cNvPr>
          <p:cNvSpPr txBox="1"/>
          <p:nvPr/>
        </p:nvSpPr>
        <p:spPr>
          <a:xfrm>
            <a:off x="971800" y="985612"/>
            <a:ext cx="4917579" cy="194153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時短営業・</a:t>
            </a:r>
            <a:endParaRPr lang="en-US" altLang="ja-JP" sz="5400" b="1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臨時休業のご案内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BB96BF-655F-9169-0BEA-A82CE74BCB96}"/>
              </a:ext>
            </a:extLst>
          </p:cNvPr>
          <p:cNvSpPr txBox="1"/>
          <p:nvPr/>
        </p:nvSpPr>
        <p:spPr>
          <a:xfrm>
            <a:off x="985840" y="4632575"/>
            <a:ext cx="4903539" cy="281250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>
              <a:lnSpc>
                <a:spcPts val="4000"/>
              </a:lnSpc>
            </a:pPr>
            <a:r>
              <a:rPr lang="en-US" altLang="ja-JP" sz="45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5/9(</a:t>
            </a:r>
            <a:r>
              <a:rPr lang="ja-JP" altLang="en-US" sz="45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土</a:t>
            </a:r>
            <a:r>
              <a:rPr lang="en-US" altLang="ja-JP" sz="45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</a:t>
            </a:r>
            <a:r>
              <a:rPr lang="en-US" altLang="ja-JP" sz="40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40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時～</a:t>
            </a:r>
            <a:r>
              <a:rPr lang="en-US" altLang="ja-JP" sz="40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18</a:t>
            </a:r>
            <a:r>
              <a:rPr lang="ja-JP" altLang="en-US" sz="40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 </a:t>
            </a:r>
            <a:r>
              <a:rPr lang="ja-JP" altLang="en-US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</a:t>
            </a:r>
            <a:endParaRPr lang="en-US" altLang="ja-JP" sz="2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時短営業とさせていただきます。</a:t>
            </a:r>
            <a:endParaRPr lang="en-US" altLang="ja-JP" sz="2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en-US" altLang="ja-JP" sz="45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5/10(</a:t>
            </a:r>
            <a:r>
              <a:rPr lang="ja-JP" altLang="en-US" sz="45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4500" b="1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は店舗イベントの為</a:t>
            </a:r>
            <a:endParaRPr lang="en-US" altLang="ja-JP" sz="2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臨時休業とさせていただきます。</a:t>
            </a:r>
            <a:endParaRPr lang="en-US" altLang="ja-JP" sz="2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en-US" altLang="ja-JP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2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雨天時は営業いたします。</a:t>
            </a:r>
            <a:endParaRPr lang="en-US" altLang="ja-JP" sz="2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2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ご不便をおかけいたしますが</a:t>
            </a:r>
            <a:endParaRPr lang="en-US" altLang="ja-JP" sz="28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ts val="4000"/>
              </a:lnSpc>
            </a:pPr>
            <a:r>
              <a:rPr lang="ja-JP" altLang="en-US" sz="2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よろしくお願い申し上げます。</a:t>
            </a:r>
          </a:p>
        </p:txBody>
      </p:sp>
    </p:spTree>
    <p:extLst>
      <p:ext uri="{BB962C8B-B14F-4D97-AF65-F5344CB8AC3E}">
        <p14:creationId xmlns:p14="http://schemas.microsoft.com/office/powerpoint/2010/main" val="74682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349</TotalTime>
  <Words>233</Words>
  <Application>Microsoft Office PowerPoint</Application>
  <PresentationFormat>A4 210 x 297 mm</PresentationFormat>
  <Paragraphs>45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UD デジタル 教科書体 N-B</vt:lpstr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淳 鈴木</dc:creator>
  <cp:lastModifiedBy>Nalsima Suzuki</cp:lastModifiedBy>
  <cp:revision>15</cp:revision>
  <cp:lastPrinted>2026-05-02T04:02:57Z</cp:lastPrinted>
  <dcterms:created xsi:type="dcterms:W3CDTF">2024-05-06T03:06:28Z</dcterms:created>
  <dcterms:modified xsi:type="dcterms:W3CDTF">2026-05-02T04:35:15Z</dcterms:modified>
</cp:coreProperties>
</file>