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411E"/>
    <a:srgbClr val="E83D17"/>
    <a:srgbClr val="755829"/>
    <a:srgbClr val="ED8B6E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87559-41FA-4CD9-87C0-EAB8D6600454}" v="52" dt="2024-06-22T06:10:56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光 西田" userId="14bd3ee143bd5ff9" providerId="LiveId" clId="{5A587559-41FA-4CD9-87C0-EAB8D6600454}"/>
    <pc:docChg chg="custSel addSld modSld">
      <pc:chgData name="光 西田" userId="14bd3ee143bd5ff9" providerId="LiveId" clId="{5A587559-41FA-4CD9-87C0-EAB8D6600454}" dt="2024-06-22T06:16:34.096" v="396" actId="692"/>
      <pc:docMkLst>
        <pc:docMk/>
      </pc:docMkLst>
      <pc:sldChg chg="addSp delSp modSp new mod">
        <pc:chgData name="光 西田" userId="14bd3ee143bd5ff9" providerId="LiveId" clId="{5A587559-41FA-4CD9-87C0-EAB8D6600454}" dt="2024-06-22T06:16:34.096" v="396" actId="692"/>
        <pc:sldMkLst>
          <pc:docMk/>
          <pc:sldMk cId="4166695661" sldId="256"/>
        </pc:sldMkLst>
        <pc:spChg chg="del">
          <ac:chgData name="光 西田" userId="14bd3ee143bd5ff9" providerId="LiveId" clId="{5A587559-41FA-4CD9-87C0-EAB8D6600454}" dt="2024-06-22T05:50:53.371" v="1" actId="478"/>
          <ac:spMkLst>
            <pc:docMk/>
            <pc:sldMk cId="4166695661" sldId="256"/>
            <ac:spMk id="2" creationId="{BDD0A8AC-5DA0-4CAC-9FBE-7E411FAFF79F}"/>
          </ac:spMkLst>
        </pc:spChg>
        <pc:spChg chg="del">
          <ac:chgData name="光 西田" userId="14bd3ee143bd5ff9" providerId="LiveId" clId="{5A587559-41FA-4CD9-87C0-EAB8D6600454}" dt="2024-06-22T05:50:53.371" v="1" actId="478"/>
          <ac:spMkLst>
            <pc:docMk/>
            <pc:sldMk cId="4166695661" sldId="256"/>
            <ac:spMk id="3" creationId="{FBD73AE0-64A5-49A8-9870-6C5A2E8D0EDD}"/>
          </ac:spMkLst>
        </pc:spChg>
        <pc:spChg chg="add mod ord">
          <ac:chgData name="光 西田" userId="14bd3ee143bd5ff9" providerId="LiveId" clId="{5A587559-41FA-4CD9-87C0-EAB8D6600454}" dt="2024-06-22T06:16:34.096" v="396" actId="692"/>
          <ac:spMkLst>
            <pc:docMk/>
            <pc:sldMk cId="4166695661" sldId="256"/>
            <ac:spMk id="6" creationId="{A13AB46B-244E-19CE-C179-659ADFBB4C16}"/>
          </ac:spMkLst>
        </pc:spChg>
        <pc:spChg chg="add mod">
          <ac:chgData name="光 西田" userId="14bd3ee143bd5ff9" providerId="LiveId" clId="{5A587559-41FA-4CD9-87C0-EAB8D6600454}" dt="2024-06-22T06:16:21.240" v="393" actId="1036"/>
          <ac:spMkLst>
            <pc:docMk/>
            <pc:sldMk cId="4166695661" sldId="256"/>
            <ac:spMk id="7" creationId="{71A4D8C0-0D57-FB3B-133A-A26E5EA9A5E2}"/>
          </ac:spMkLst>
        </pc:spChg>
        <pc:picChg chg="add del mod ord">
          <ac:chgData name="光 西田" userId="14bd3ee143bd5ff9" providerId="LiveId" clId="{5A587559-41FA-4CD9-87C0-EAB8D6600454}" dt="2024-06-22T06:13:58.821" v="325" actId="478"/>
          <ac:picMkLst>
            <pc:docMk/>
            <pc:sldMk cId="4166695661" sldId="256"/>
            <ac:picMk id="5" creationId="{2FAC543D-D9C9-6459-160F-0239799164FB}"/>
          </ac:picMkLst>
        </pc:picChg>
        <pc:picChg chg="add mod">
          <ac:chgData name="光 西田" userId="14bd3ee143bd5ff9" providerId="LiveId" clId="{5A587559-41FA-4CD9-87C0-EAB8D6600454}" dt="2024-06-22T05:53:58.421" v="10" actId="732"/>
          <ac:picMkLst>
            <pc:docMk/>
            <pc:sldMk cId="4166695661" sldId="256"/>
            <ac:picMk id="1026" creationId="{8969F3E7-80EC-8F4B-4E4C-51E471C0FBF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3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4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18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36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13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25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2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71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86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01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470699-867C-4BEE-8BE0-97F03B933310}" type="datetimeFigureOut">
              <a:rPr kumimoji="1" lang="ja-JP" altLang="en-US" smtClean="0"/>
              <a:t>2024/6/22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EE5738-5970-454D-B386-BE0F28BED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05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【カンパホイール】最強BORA ULTRA、限定ロゴならどんな自転車も4割増しです‼ | 船橋で自転車をお探しならY's Road 船橋店">
            <a:extLst>
              <a:ext uri="{FF2B5EF4-FFF2-40B4-BE49-F238E27FC236}">
                <a16:creationId xmlns:a16="http://schemas.microsoft.com/office/drawing/2014/main" id="{8969F3E7-80EC-8F4B-4E4C-51E471C0FB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6" b="3846"/>
          <a:stretch/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3AB46B-244E-19CE-C179-659ADFBB4C16}"/>
              </a:ext>
            </a:extLst>
          </p:cNvPr>
          <p:cNvSpPr/>
          <p:nvPr/>
        </p:nvSpPr>
        <p:spPr>
          <a:xfrm>
            <a:off x="718966" y="805742"/>
            <a:ext cx="8505716" cy="5648847"/>
          </a:xfrm>
          <a:prstGeom prst="rect">
            <a:avLst/>
          </a:prstGeom>
          <a:solidFill>
            <a:schemeClr val="bg1">
              <a:alpha val="80000"/>
            </a:schemeClr>
          </a:solidFill>
          <a:ln w="31750">
            <a:solidFill>
              <a:srgbClr val="ED8B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0" rIns="72000" bIns="72000" rtlCol="0" anchor="ctr" anchorCtr="1"/>
          <a:lstStyle/>
          <a:p>
            <a:pPr algn="ctr"/>
            <a:r>
              <a:rPr kumimoji="1" lang="en-US" altLang="ja-JP" sz="3800" dirty="0">
                <a:ln w="2540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PINARELLO</a:t>
            </a:r>
            <a:r>
              <a:rPr kumimoji="1" lang="ja-JP" altLang="en-US" sz="3800" dirty="0">
                <a:ln w="2540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完成車購入のお客様！</a:t>
            </a:r>
            <a:endParaRPr kumimoji="1" lang="en-US" altLang="ja-JP" sz="3800" dirty="0">
              <a:ln w="25400">
                <a:solidFill>
                  <a:srgbClr val="57411E"/>
                </a:solidFill>
              </a:ln>
              <a:solidFill>
                <a:srgbClr val="57411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600" dirty="0">
              <a:ln w="19050">
                <a:solidFill>
                  <a:srgbClr val="E83D17"/>
                </a:solidFill>
              </a:ln>
              <a:solidFill>
                <a:srgbClr val="75582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4800" dirty="0">
                <a:ln w="31750">
                  <a:solidFill>
                    <a:srgbClr val="E83D17"/>
                  </a:solidFill>
                </a:ln>
                <a:solidFill>
                  <a:srgbClr val="E83D17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BORA</a:t>
            </a:r>
            <a:r>
              <a:rPr kumimoji="1" lang="ja-JP" altLang="en-US" sz="4800" dirty="0">
                <a:ln w="31750">
                  <a:solidFill>
                    <a:srgbClr val="E83D17"/>
                  </a:solidFill>
                </a:ln>
                <a:solidFill>
                  <a:srgbClr val="E83D17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en-US" altLang="ja-JP" sz="4800" dirty="0">
                <a:ln w="31750">
                  <a:solidFill>
                    <a:srgbClr val="E83D17"/>
                  </a:solidFill>
                </a:ln>
                <a:solidFill>
                  <a:srgbClr val="E83D17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ZONDA</a:t>
            </a:r>
            <a:r>
              <a:rPr kumimoji="1" lang="ja-JP" altLang="en-US" sz="2800" dirty="0">
                <a:ln w="1905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などのホイールを</a:t>
            </a:r>
            <a:endParaRPr kumimoji="1" lang="en-US" altLang="ja-JP" sz="2800" dirty="0">
              <a:ln w="19050">
                <a:solidFill>
                  <a:srgbClr val="57411E"/>
                </a:solidFill>
              </a:ln>
              <a:solidFill>
                <a:srgbClr val="57411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900" dirty="0">
              <a:ln w="19050">
                <a:solidFill>
                  <a:srgbClr val="57411E"/>
                </a:solidFill>
              </a:ln>
              <a:solidFill>
                <a:srgbClr val="57411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600">
                <a:ln w="1905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ホイール定価</a:t>
            </a:r>
            <a:r>
              <a:rPr kumimoji="1" lang="ja-JP" altLang="en-US" sz="3600" dirty="0">
                <a:ln w="1905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4800" dirty="0">
                <a:ln w="31750">
                  <a:solidFill>
                    <a:srgbClr val="E83D17"/>
                  </a:solidFill>
                </a:ln>
                <a:solidFill>
                  <a:srgbClr val="E83D17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半分の金額</a:t>
            </a:r>
            <a:r>
              <a:rPr kumimoji="1" lang="ja-JP" altLang="en-US" sz="2800" dirty="0">
                <a:ln w="1905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endParaRPr kumimoji="1" lang="en-US" altLang="ja-JP" sz="2800" dirty="0">
              <a:ln w="19050">
                <a:solidFill>
                  <a:srgbClr val="57411E"/>
                </a:solidFill>
              </a:ln>
              <a:solidFill>
                <a:srgbClr val="57411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200" dirty="0">
              <a:ln w="19050">
                <a:solidFill>
                  <a:srgbClr val="E83D17"/>
                </a:solidFill>
              </a:ln>
              <a:solidFill>
                <a:srgbClr val="75582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5400" dirty="0">
                <a:ln w="38100">
                  <a:solidFill>
                    <a:srgbClr val="E83D17"/>
                  </a:solidFill>
                </a:ln>
                <a:solidFill>
                  <a:srgbClr val="E83D17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アップグレード</a:t>
            </a:r>
            <a:r>
              <a:rPr kumimoji="1" lang="ja-JP" altLang="en-US" sz="2800" dirty="0">
                <a:ln w="1905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しませんか？</a:t>
            </a:r>
            <a:endParaRPr kumimoji="1" lang="en-US" altLang="ja-JP" sz="2800" dirty="0">
              <a:ln w="19050">
                <a:solidFill>
                  <a:srgbClr val="57411E"/>
                </a:solidFill>
              </a:ln>
              <a:solidFill>
                <a:srgbClr val="57411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2000" dirty="0">
              <a:ln w="19050">
                <a:solidFill>
                  <a:srgbClr val="57411E"/>
                </a:solidFill>
              </a:ln>
              <a:solidFill>
                <a:srgbClr val="57411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800" dirty="0">
                <a:ln w="1905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対象車やホイールなど、詳細については</a:t>
            </a:r>
            <a:endParaRPr kumimoji="1" lang="en-US" altLang="ja-JP" sz="2800" dirty="0">
              <a:ln w="19050">
                <a:solidFill>
                  <a:srgbClr val="57411E"/>
                </a:solidFill>
              </a:ln>
              <a:solidFill>
                <a:srgbClr val="57411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800" dirty="0">
                <a:ln w="19050">
                  <a:solidFill>
                    <a:srgbClr val="57411E"/>
                  </a:solidFill>
                </a:ln>
                <a:solidFill>
                  <a:srgbClr val="57411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スタッフまでお問い合わせください♪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A4D8C0-0D57-FB3B-133A-A26E5EA9A5E2}"/>
              </a:ext>
            </a:extLst>
          </p:cNvPr>
          <p:cNvSpPr/>
          <p:nvPr/>
        </p:nvSpPr>
        <p:spPr>
          <a:xfrm>
            <a:off x="1836864" y="234003"/>
            <a:ext cx="6056560" cy="1146564"/>
          </a:xfrm>
          <a:prstGeom prst="rect">
            <a:avLst/>
          </a:prstGeom>
          <a:solidFill>
            <a:srgbClr val="E83D1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ln w="25400"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7/29(</a:t>
            </a:r>
            <a:r>
              <a:rPr kumimoji="1" lang="ja-JP" altLang="en-US" sz="3600" dirty="0">
                <a:ln w="25400"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3600" dirty="0">
                <a:ln w="25400"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800" dirty="0">
                <a:ln w="25400"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までの</a:t>
            </a:r>
            <a:r>
              <a:rPr kumimoji="1" lang="ja-JP" altLang="en-US" sz="3600" dirty="0">
                <a:ln w="25400"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期間限定！</a:t>
            </a:r>
          </a:p>
        </p:txBody>
      </p:sp>
    </p:spTree>
    <p:extLst>
      <p:ext uri="{BB962C8B-B14F-4D97-AF65-F5344CB8AC3E}">
        <p14:creationId xmlns:p14="http://schemas.microsoft.com/office/powerpoint/2010/main" val="416669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47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光 西田</dc:creator>
  <cp:lastModifiedBy>Jun Suzuki</cp:lastModifiedBy>
  <cp:revision>3</cp:revision>
  <cp:lastPrinted>2024-06-22T08:59:18Z</cp:lastPrinted>
  <dcterms:created xsi:type="dcterms:W3CDTF">2024-06-22T05:50:48Z</dcterms:created>
  <dcterms:modified xsi:type="dcterms:W3CDTF">2024-06-22T08:59:21Z</dcterms:modified>
</cp:coreProperties>
</file>